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  <p:sldId id="267" r:id="rId6"/>
    <p:sldId id="266" r:id="rId7"/>
    <p:sldId id="265" r:id="rId8"/>
    <p:sldId id="257" r:id="rId9"/>
    <p:sldId id="264" r:id="rId10"/>
    <p:sldId id="263" r:id="rId11"/>
    <p:sldId id="262" r:id="rId12"/>
    <p:sldId id="258" r:id="rId13"/>
    <p:sldId id="261" r:id="rId14"/>
    <p:sldId id="260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5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688A7-69EF-4DFE-BBBC-825C96169B8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D09DCB-A73C-4F5B-8620-2F66D7968CE0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/>
            <a:t>Майда еритіндер</a:t>
          </a:r>
          <a:endParaRPr lang="ru-RU" dirty="0"/>
        </a:p>
      </dgm:t>
    </dgm:pt>
    <dgm:pt modelId="{6417024A-CDE1-4B67-A14D-7987A1C87286}" type="parTrans" cxnId="{355F32CC-1448-4042-894B-9E44618B01B3}">
      <dgm:prSet/>
      <dgm:spPr/>
      <dgm:t>
        <a:bodyPr/>
        <a:lstStyle/>
        <a:p>
          <a:endParaRPr lang="ru-RU"/>
        </a:p>
      </dgm:t>
    </dgm:pt>
    <dgm:pt modelId="{B7643B31-015F-47C8-A000-C2AACA93D5B5}" type="sibTrans" cxnId="{355F32CC-1448-4042-894B-9E44618B01B3}">
      <dgm:prSet/>
      <dgm:spPr/>
      <dgm:t>
        <a:bodyPr/>
        <a:lstStyle/>
        <a:p>
          <a:endParaRPr lang="ru-RU"/>
        </a:p>
      </dgm:t>
    </dgm:pt>
    <dgm:pt modelId="{648E7B64-4B58-4614-A53E-7A350CF91BF0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/>
            <a:t>А, Д, Е, К витаминдері</a:t>
          </a:r>
          <a:endParaRPr lang="ru-RU" dirty="0"/>
        </a:p>
      </dgm:t>
    </dgm:pt>
    <dgm:pt modelId="{65F30B36-2E6A-4401-971E-FF03D9E0D66F}" type="parTrans" cxnId="{49B6BBB9-093C-450C-9D19-485FE1663DBD}">
      <dgm:prSet/>
      <dgm:spPr/>
      <dgm:t>
        <a:bodyPr/>
        <a:lstStyle/>
        <a:p>
          <a:endParaRPr lang="ru-RU"/>
        </a:p>
      </dgm:t>
    </dgm:pt>
    <dgm:pt modelId="{11EB2EC9-D52E-4632-8FF0-02DFF4CCD6C2}" type="sibTrans" cxnId="{49B6BBB9-093C-450C-9D19-485FE1663DBD}">
      <dgm:prSet/>
      <dgm:spPr/>
      <dgm:t>
        <a:bodyPr/>
        <a:lstStyle/>
        <a:p>
          <a:endParaRPr lang="ru-RU"/>
        </a:p>
      </dgm:t>
    </dgm:pt>
    <dgm:pt modelId="{08D2B739-1CFA-4854-AF3B-6B7C59A0F4CF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/>
            <a:t>Суда еритіндер</a:t>
          </a:r>
          <a:endParaRPr lang="ru-RU" dirty="0"/>
        </a:p>
      </dgm:t>
    </dgm:pt>
    <dgm:pt modelId="{D63D3BB0-45E4-41A8-A77D-DF0961E98F6D}" type="parTrans" cxnId="{28105A45-707B-4246-B4B7-273895ABD8C2}">
      <dgm:prSet/>
      <dgm:spPr/>
      <dgm:t>
        <a:bodyPr/>
        <a:lstStyle/>
        <a:p>
          <a:endParaRPr lang="ru-RU"/>
        </a:p>
      </dgm:t>
    </dgm:pt>
    <dgm:pt modelId="{F5329726-EC16-4D30-B7D8-11353B3CCB81}" type="sibTrans" cxnId="{28105A45-707B-4246-B4B7-273895ABD8C2}">
      <dgm:prSet/>
      <dgm:spPr/>
      <dgm:t>
        <a:bodyPr/>
        <a:lstStyle/>
        <a:p>
          <a:endParaRPr lang="ru-RU"/>
        </a:p>
      </dgm:t>
    </dgm:pt>
    <dgm:pt modelId="{CBAE8A86-4A4D-4090-8FE3-5B09E64E8FC1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/>
            <a:t>С, РР, В витаминдері</a:t>
          </a:r>
          <a:endParaRPr lang="ru-RU" dirty="0"/>
        </a:p>
      </dgm:t>
    </dgm:pt>
    <dgm:pt modelId="{0F581922-98A0-4BD4-A4D0-75ECD4DA080A}" type="parTrans" cxnId="{8ACA1D28-A486-4F52-B5AA-283E50215609}">
      <dgm:prSet/>
      <dgm:spPr/>
      <dgm:t>
        <a:bodyPr/>
        <a:lstStyle/>
        <a:p>
          <a:endParaRPr lang="ru-RU"/>
        </a:p>
      </dgm:t>
    </dgm:pt>
    <dgm:pt modelId="{65873781-44E3-4741-A04E-F70B90D7A67C}" type="sibTrans" cxnId="{8ACA1D28-A486-4F52-B5AA-283E50215609}">
      <dgm:prSet/>
      <dgm:spPr/>
      <dgm:t>
        <a:bodyPr/>
        <a:lstStyle/>
        <a:p>
          <a:endParaRPr lang="ru-RU"/>
        </a:p>
      </dgm:t>
    </dgm:pt>
    <dgm:pt modelId="{B024C96E-F17B-4E76-BB12-B1C6A2D36C19}" type="pres">
      <dgm:prSet presAssocID="{233688A7-69EF-4DFE-BBBC-825C96169B8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E762D3-5DD6-4CD0-84A4-D1457520D6C3}" type="pres">
      <dgm:prSet presAssocID="{E7D09DCB-A73C-4F5B-8620-2F66D7968CE0}" presName="linNode" presStyleCnt="0"/>
      <dgm:spPr/>
    </dgm:pt>
    <dgm:pt modelId="{A1C347DA-33F4-4ED6-B978-F43E4FE9B0F2}" type="pres">
      <dgm:prSet presAssocID="{E7D09DCB-A73C-4F5B-8620-2F66D7968CE0}" presName="parentShp" presStyleLbl="node1" presStyleIdx="0" presStyleCnt="2" custScaleY="79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6664F-6166-4A52-9D6C-D849228B955A}" type="pres">
      <dgm:prSet presAssocID="{E7D09DCB-A73C-4F5B-8620-2F66D7968CE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9CA24-23F5-4FFC-890C-7AB74F18263F}" type="pres">
      <dgm:prSet presAssocID="{B7643B31-015F-47C8-A000-C2AACA93D5B5}" presName="spacing" presStyleCnt="0"/>
      <dgm:spPr/>
    </dgm:pt>
    <dgm:pt modelId="{4E9AF4ED-E19E-4D9C-91D8-D10209E80D52}" type="pres">
      <dgm:prSet presAssocID="{08D2B739-1CFA-4854-AF3B-6B7C59A0F4CF}" presName="linNode" presStyleCnt="0"/>
      <dgm:spPr/>
    </dgm:pt>
    <dgm:pt modelId="{A81A2E6B-1502-4B2B-BE0B-841A1F207D99}" type="pres">
      <dgm:prSet presAssocID="{08D2B739-1CFA-4854-AF3B-6B7C59A0F4CF}" presName="parentShp" presStyleLbl="node1" presStyleIdx="1" presStyleCnt="2" custAng="0" custScaleX="92797" custScaleY="76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6053F-59CD-4736-A037-192B0A69B711}" type="pres">
      <dgm:prSet presAssocID="{08D2B739-1CFA-4854-AF3B-6B7C59A0F4C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DFBF8-0EC6-4C0F-A023-5BD1573779E6}" type="presOf" srcId="{648E7B64-4B58-4614-A53E-7A350CF91BF0}" destId="{CB76664F-6166-4A52-9D6C-D849228B955A}" srcOrd="0" destOrd="0" presId="urn:microsoft.com/office/officeart/2005/8/layout/vList6"/>
    <dgm:cxn modelId="{28105A45-707B-4246-B4B7-273895ABD8C2}" srcId="{233688A7-69EF-4DFE-BBBC-825C96169B84}" destId="{08D2B739-1CFA-4854-AF3B-6B7C59A0F4CF}" srcOrd="1" destOrd="0" parTransId="{D63D3BB0-45E4-41A8-A77D-DF0961E98F6D}" sibTransId="{F5329726-EC16-4D30-B7D8-11353B3CCB81}"/>
    <dgm:cxn modelId="{FFB87709-D05F-46B4-971F-B5F14544B051}" type="presOf" srcId="{E7D09DCB-A73C-4F5B-8620-2F66D7968CE0}" destId="{A1C347DA-33F4-4ED6-B978-F43E4FE9B0F2}" srcOrd="0" destOrd="0" presId="urn:microsoft.com/office/officeart/2005/8/layout/vList6"/>
    <dgm:cxn modelId="{49B6BBB9-093C-450C-9D19-485FE1663DBD}" srcId="{E7D09DCB-A73C-4F5B-8620-2F66D7968CE0}" destId="{648E7B64-4B58-4614-A53E-7A350CF91BF0}" srcOrd="0" destOrd="0" parTransId="{65F30B36-2E6A-4401-971E-FF03D9E0D66F}" sibTransId="{11EB2EC9-D52E-4632-8FF0-02DFF4CCD6C2}"/>
    <dgm:cxn modelId="{E0A6D482-F42C-4259-AFDA-EE38517478F7}" type="presOf" srcId="{CBAE8A86-4A4D-4090-8FE3-5B09E64E8FC1}" destId="{B126053F-59CD-4736-A037-192B0A69B711}" srcOrd="0" destOrd="0" presId="urn:microsoft.com/office/officeart/2005/8/layout/vList6"/>
    <dgm:cxn modelId="{8ACA1D28-A486-4F52-B5AA-283E50215609}" srcId="{08D2B739-1CFA-4854-AF3B-6B7C59A0F4CF}" destId="{CBAE8A86-4A4D-4090-8FE3-5B09E64E8FC1}" srcOrd="0" destOrd="0" parTransId="{0F581922-98A0-4BD4-A4D0-75ECD4DA080A}" sibTransId="{65873781-44E3-4741-A04E-F70B90D7A67C}"/>
    <dgm:cxn modelId="{355F32CC-1448-4042-894B-9E44618B01B3}" srcId="{233688A7-69EF-4DFE-BBBC-825C96169B84}" destId="{E7D09DCB-A73C-4F5B-8620-2F66D7968CE0}" srcOrd="0" destOrd="0" parTransId="{6417024A-CDE1-4B67-A14D-7987A1C87286}" sibTransId="{B7643B31-015F-47C8-A000-C2AACA93D5B5}"/>
    <dgm:cxn modelId="{9B98250B-EB1A-4182-9EAC-227834EA16D8}" type="presOf" srcId="{08D2B739-1CFA-4854-AF3B-6B7C59A0F4CF}" destId="{A81A2E6B-1502-4B2B-BE0B-841A1F207D99}" srcOrd="0" destOrd="0" presId="urn:microsoft.com/office/officeart/2005/8/layout/vList6"/>
    <dgm:cxn modelId="{D6B3BE52-7BB5-4ED7-9AD2-A60C8DA3AF53}" type="presOf" srcId="{233688A7-69EF-4DFE-BBBC-825C96169B84}" destId="{B024C96E-F17B-4E76-BB12-B1C6A2D36C19}" srcOrd="0" destOrd="0" presId="urn:microsoft.com/office/officeart/2005/8/layout/vList6"/>
    <dgm:cxn modelId="{81BB7EB0-627D-4D97-8929-97BE8670E15C}" type="presParOf" srcId="{B024C96E-F17B-4E76-BB12-B1C6A2D36C19}" destId="{BEE762D3-5DD6-4CD0-84A4-D1457520D6C3}" srcOrd="0" destOrd="0" presId="urn:microsoft.com/office/officeart/2005/8/layout/vList6"/>
    <dgm:cxn modelId="{2E574EDA-5D1E-46D4-8C8C-D3496FDF8757}" type="presParOf" srcId="{BEE762D3-5DD6-4CD0-84A4-D1457520D6C3}" destId="{A1C347DA-33F4-4ED6-B978-F43E4FE9B0F2}" srcOrd="0" destOrd="0" presId="urn:microsoft.com/office/officeart/2005/8/layout/vList6"/>
    <dgm:cxn modelId="{79348091-EE92-485F-B786-2DA751B3BDD5}" type="presParOf" srcId="{BEE762D3-5DD6-4CD0-84A4-D1457520D6C3}" destId="{CB76664F-6166-4A52-9D6C-D849228B955A}" srcOrd="1" destOrd="0" presId="urn:microsoft.com/office/officeart/2005/8/layout/vList6"/>
    <dgm:cxn modelId="{CC6F5E8D-B1E0-4F16-B4AD-EC3029760951}" type="presParOf" srcId="{B024C96E-F17B-4E76-BB12-B1C6A2D36C19}" destId="{1A99CA24-23F5-4FFC-890C-7AB74F18263F}" srcOrd="1" destOrd="0" presId="urn:microsoft.com/office/officeart/2005/8/layout/vList6"/>
    <dgm:cxn modelId="{AA047D89-92EC-4148-982B-3E28192D4AC1}" type="presParOf" srcId="{B024C96E-F17B-4E76-BB12-B1C6A2D36C19}" destId="{4E9AF4ED-E19E-4D9C-91D8-D10209E80D52}" srcOrd="2" destOrd="0" presId="urn:microsoft.com/office/officeart/2005/8/layout/vList6"/>
    <dgm:cxn modelId="{12E6A0AD-DEB9-4FF3-B404-E6D843950E12}" type="presParOf" srcId="{4E9AF4ED-E19E-4D9C-91D8-D10209E80D52}" destId="{A81A2E6B-1502-4B2B-BE0B-841A1F207D99}" srcOrd="0" destOrd="0" presId="urn:microsoft.com/office/officeart/2005/8/layout/vList6"/>
    <dgm:cxn modelId="{4F2BC01F-87C5-4292-9EED-6CA1135CDC9E}" type="presParOf" srcId="{4E9AF4ED-E19E-4D9C-91D8-D10209E80D52}" destId="{B126053F-59CD-4736-A037-192B0A69B71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6664F-6166-4A52-9D6C-D849228B955A}">
      <dsp:nvSpPr>
        <dsp:cNvPr id="0" name=""/>
        <dsp:cNvSpPr/>
      </dsp:nvSpPr>
      <dsp:spPr>
        <a:xfrm>
          <a:off x="2433667" y="492"/>
          <a:ext cx="3650500" cy="19197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800" kern="1200" dirty="0" smtClean="0"/>
            <a:t>А, Д, Е, К витаминдері</a:t>
          </a:r>
          <a:endParaRPr lang="ru-RU" sz="2800" kern="1200" dirty="0"/>
        </a:p>
      </dsp:txBody>
      <dsp:txXfrm>
        <a:off x="2433667" y="240460"/>
        <a:ext cx="2930596" cy="1439808"/>
      </dsp:txXfrm>
    </dsp:sp>
    <dsp:sp modelId="{A1C347DA-33F4-4ED6-B978-F43E4FE9B0F2}">
      <dsp:nvSpPr>
        <dsp:cNvPr id="0" name=""/>
        <dsp:cNvSpPr/>
      </dsp:nvSpPr>
      <dsp:spPr>
        <a:xfrm>
          <a:off x="0" y="192533"/>
          <a:ext cx="2433667" cy="153566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Майда еритіндер</a:t>
          </a:r>
          <a:endParaRPr lang="ru-RU" sz="3200" kern="1200" dirty="0"/>
        </a:p>
      </dsp:txBody>
      <dsp:txXfrm>
        <a:off x="74965" y="267498"/>
        <a:ext cx="2283737" cy="1385731"/>
      </dsp:txXfrm>
    </dsp:sp>
    <dsp:sp modelId="{B126053F-59CD-4736-A037-192B0A69B711}">
      <dsp:nvSpPr>
        <dsp:cNvPr id="0" name=""/>
        <dsp:cNvSpPr/>
      </dsp:nvSpPr>
      <dsp:spPr>
        <a:xfrm>
          <a:off x="2346018" y="2112211"/>
          <a:ext cx="3650500" cy="19197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800" kern="1200" dirty="0" smtClean="0"/>
            <a:t>С, РР, В витаминдері</a:t>
          </a:r>
          <a:endParaRPr lang="ru-RU" sz="2800" kern="1200" dirty="0"/>
        </a:p>
      </dsp:txBody>
      <dsp:txXfrm>
        <a:off x="2346018" y="2352179"/>
        <a:ext cx="2930596" cy="1439808"/>
      </dsp:txXfrm>
    </dsp:sp>
    <dsp:sp modelId="{A81A2E6B-1502-4B2B-BE0B-841A1F207D99}">
      <dsp:nvSpPr>
        <dsp:cNvPr id="0" name=""/>
        <dsp:cNvSpPr/>
      </dsp:nvSpPr>
      <dsp:spPr>
        <a:xfrm>
          <a:off x="87648" y="2333241"/>
          <a:ext cx="2258370" cy="147768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Суда еритіндер</a:t>
          </a:r>
          <a:endParaRPr lang="ru-RU" sz="3200" kern="1200" dirty="0"/>
        </a:p>
      </dsp:txBody>
      <dsp:txXfrm>
        <a:off x="159783" y="2405376"/>
        <a:ext cx="2114100" cy="1333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0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3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2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4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5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0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0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0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5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7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EF7F-A3C0-4713-B7EE-DBD5418CC259}" type="datetimeFigureOut">
              <a:rPr lang="ru-RU" smtClean="0"/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4418-6E0F-4380-8B4C-BE00A36A1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01431" y="2967335"/>
            <a:ext cx="394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kk-KZ" sz="5400" b="1" cap="none" spc="0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Витаминдер</a:t>
            </a:r>
            <a:endParaRPr lang="ru-RU" sz="54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450912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Орындаған: </a:t>
            </a:r>
            <a:r>
              <a:rPr lang="kk-KZ" dirty="0" smtClean="0"/>
              <a:t>Шахар Айғаным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Топ: </a:t>
            </a:r>
            <a:r>
              <a:rPr lang="kk-KZ" dirty="0" smtClean="0"/>
              <a:t>301 топ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Тексерген: </a:t>
            </a:r>
            <a:r>
              <a:rPr lang="kk-KZ" dirty="0" smtClean="0"/>
              <a:t>Мамытова Нүргүл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3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51180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 витамин</a:t>
            </a:r>
            <a:r>
              <a:rPr kumimoji="0" lang="en-US" sz="3000" b="1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—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жіңішке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тамырларының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беріктігін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арттырып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қызметін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қалыпқа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түсіріп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отыратын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биологиялық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заттар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тобы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Р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витамині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шайдың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әсіресе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көк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шайдың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құрамында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сондай-ақ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итмұрын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лимон,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құрма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қара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қарақат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жұзім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өрікте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және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қарақұмық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ұнтағында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өте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көп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7774"/>
            <a:ext cx="7632848" cy="330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В1 витамин</a:t>
            </a:r>
            <a:r>
              <a:rPr kumimoji="0" lang="en-US" sz="2800" b="1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0" lang="ru-RU" sz="28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ағзада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дұрыс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зат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алмасуы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үшін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аса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қажет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В1 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витаминіне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әсіресе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сыра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ашытқысы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кептірілген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және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тығыздалған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наубайханалық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шикізаттар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анағұрлым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бай.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99288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В2 </a:t>
            </a:r>
            <a:r>
              <a:rPr kumimoji="0" lang="ru-RU" sz="2800" b="1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витамині</a:t>
            </a:r>
            <a:r>
              <a:rPr kumimoji="0" lang="ru-RU" sz="28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биологиялық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тотығу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процестеріне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қатысады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Жарақаттардың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тез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жазылуына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мүмкіндік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береді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көздің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жақсы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көру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қабілетін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сақтайды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Бұл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витамин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жетіспеген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жағдайда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ерін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құрғап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кезереді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ұшық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шығады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денеге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түскен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жарақат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баяу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жазылады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В</a:t>
            </a:r>
            <a:r>
              <a:rPr kumimoji="0" lang="en-US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витамині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нан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ашытқысында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бауырда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сондай-ақ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сүт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пен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сүт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тағамдарында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көбірек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болады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44094"/>
            <a:ext cx="7200800" cy="27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-79653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В6 </a:t>
            </a:r>
            <a:r>
              <a:rPr kumimoji="0" lang="ru-RU" sz="3000" b="1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витаминінің</a:t>
            </a: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жетіспеушілігі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жас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балалардың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бойының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өсуін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тежеп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аздығы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мен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сезіміне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тез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қозғыштығын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тудырады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ал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екіқабат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әйелдердің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бетінде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қара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дақ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пайда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болады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В6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витамині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мал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етінде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балықта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сүтте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ірі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қара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малдың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бауырында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ашытқыларда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және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көптеген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өсімдік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өнімдеріне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бар.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-1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В12 </a:t>
            </a:r>
            <a:r>
              <a:rPr kumimoji="0" lang="ru-RU" sz="3000" b="1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витамині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қанның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пайда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болу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процесіне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қатысады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Бұл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витамин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жетіспеген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жағдайда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ағзада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азаю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процесі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дамиды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Бауырда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бүйректе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балық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тағамдарында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әсіресе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балықтың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бауыры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мен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уылдырығында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көбірек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болады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Еттің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сүт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пен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ірімшіктің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жұмыртқа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сары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уызының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құрамында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В12 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витамині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анағұрлым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аз.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73952"/>
            <a:ext cx="7848872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074510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В15 витамин</a:t>
            </a:r>
            <a:r>
              <a:rPr kumimoji="0" lang="en-US" sz="3000" b="1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0" lang="kk-KZ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нің</a:t>
            </a: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химиялық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табиғаты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мен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әсер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ету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күші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әлі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жеткілікті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зерттелмеген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Емдік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мақсатта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атеросклероз,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айналысының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бұзылуы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бауыр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ауруларына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және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басқа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да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сырқаттарға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пайдаланылады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75167"/>
            <a:ext cx="7311662" cy="32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196753"/>
            <a:ext cx="84249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Витамин </a:t>
            </a:r>
            <a:r>
              <a:rPr lang="ru-RU" sz="3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 </a:t>
            </a:r>
            <a:r>
              <a:rPr lang="ru-RU" sz="3600" cap="small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адам</a:t>
            </a:r>
            <a:r>
              <a:rPr lang="ru-RU" sz="3600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мен </a:t>
            </a:r>
            <a:r>
              <a:rPr lang="ru-RU" sz="3600" cap="small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жануарлардың</a:t>
            </a:r>
            <a:r>
              <a:rPr lang="ru-RU" sz="3600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тіршілігіне</a:t>
            </a:r>
            <a:r>
              <a:rPr lang="ru-RU" sz="3600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3600" cap="small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</a:t>
            </a:r>
            <a:r>
              <a:rPr lang="ru-RU" sz="3600" cap="small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лардың</a:t>
            </a:r>
            <a:r>
              <a:rPr lang="ru-RU" sz="3600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организіміндегі</a:t>
            </a:r>
            <a:r>
              <a:rPr lang="ru-RU" sz="3600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зат</a:t>
            </a:r>
            <a:r>
              <a:rPr lang="ru-RU" sz="3600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алмасудың</a:t>
            </a:r>
            <a:r>
              <a:rPr lang="ru-RU" sz="3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бірқалыпты</a:t>
            </a:r>
            <a:r>
              <a:rPr lang="ru-RU" sz="3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болуы</a:t>
            </a:r>
            <a:r>
              <a:rPr lang="ru-RU" sz="3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үшін</a:t>
            </a:r>
            <a:r>
              <a:rPr lang="ru-RU" sz="3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аз </a:t>
            </a:r>
            <a:r>
              <a:rPr lang="ru-RU" sz="3600" cap="small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мөлшерде</a:t>
            </a:r>
            <a:r>
              <a:rPr lang="ru-RU" sz="3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өте</a:t>
            </a:r>
            <a:r>
              <a:rPr lang="ru-RU" sz="3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қажетті</a:t>
            </a:r>
            <a:r>
              <a:rPr lang="ru-RU" sz="3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биологиялық</a:t>
            </a:r>
            <a:r>
              <a:rPr lang="ru-RU" sz="3600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активті</a:t>
            </a:r>
            <a:r>
              <a:rPr lang="ru-RU" sz="3600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органикалық</a:t>
            </a:r>
            <a:r>
              <a:rPr lang="ru-RU" sz="3600" cap="small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cap="small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қоспалар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http://www.epidemiolog.ru/upload/medialibrary/4b2/zbkodv%20qasanrlz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32" y="4059075"/>
            <a:ext cx="8424936" cy="2695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74836482"/>
              </p:ext>
            </p:extLst>
          </p:nvPr>
        </p:nvGraphicFramePr>
        <p:xfrm>
          <a:off x="2843808" y="1412776"/>
          <a:ext cx="60841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07504" y="2564904"/>
            <a:ext cx="1800200" cy="187220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ВИТАМИНДЕР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9953014" flipV="1">
            <a:off x="1948675" y="2614505"/>
            <a:ext cx="940239" cy="4265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288433" flipV="1">
            <a:off x="1932151" y="3914754"/>
            <a:ext cx="863038" cy="37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дәрумені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сарғыш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не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қызыл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 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түсті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тағамдарда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кездеседі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А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дәрумені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көздің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көру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процесіне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қатысады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Бұл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дәруменнің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өсіп-өну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және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зат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алмасу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үшін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маңызы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өте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зор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kern="0" noProof="0" dirty="0" smtClean="0"/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Олар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-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сәбіз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қауын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қызанақ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балық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майы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сиыр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бауыры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жұмысртқа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сары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май,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ірімшік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рауғаш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қаймақ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200" b="0" i="0" u="none" strike="noStrike" kern="0" cap="small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т.б</a:t>
            </a:r>
            <a:r>
              <a:rPr kumimoji="0" lang="ru-RU" sz="3200" b="0" i="0" u="none" strike="noStrike" kern="0" cap="small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61181"/>
            <a:ext cx="1368153" cy="13799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5211779"/>
            <a:ext cx="1872208" cy="14023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94" y="4149080"/>
            <a:ext cx="1885376" cy="11958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35518"/>
            <a:ext cx="2399928" cy="18111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24384"/>
            <a:ext cx="2021408" cy="14452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692697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 </a:t>
            </a:r>
            <a:r>
              <a:rPr kumimoji="0" lang="ru-RU" sz="3000" b="1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дәрумені</a:t>
            </a: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екіқабат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әйелдерге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өте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пайдалы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жұмыртқа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сары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май,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қаймақ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сүт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саңырауқұлақ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балық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майы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құрамына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енеді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кальций мен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фосфордың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алмасуын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реттеуге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қажет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/>
            </a:r>
            <a:b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http://www.medic-group.ru/images/vitamin_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6984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restfit.ru/wp-content/uploads/2013/07/11111111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9" y="2348880"/>
            <a:ext cx="7746173" cy="43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8641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 </a:t>
            </a:r>
            <a:r>
              <a:rPr kumimoji="0" lang="ru-RU" sz="3000" b="1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жыныс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бездерінің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қызметін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жақсартады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Күнделікті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пайдаланған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тағамдардың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ішінде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өсімдік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майында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көп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болады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51180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 </a:t>
            </a:r>
            <a:r>
              <a:rPr kumimoji="0" lang="ru-RU" sz="3000" b="1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күнделікті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пайдаланатын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барлық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тағамдарда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кездеседі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Олар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тіпті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ішектегі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кейбір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бактериялардың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әсерімен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жаңадан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пайда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болып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отырады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Сондықтан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бұл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дәруменнің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жетіспеуі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бойға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тараған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кейбір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аурудың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салдарынан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деп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түсіну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керек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К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дәруменінің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қанды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ұйытудағы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маңызы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0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зор</a:t>
            </a:r>
            <a:r>
              <a:rPr kumimoji="0" lang="ru-RU" sz="30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http://2.i2g.ru/0/images/diet/what_is/1/5/vitamin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6552728" cy="299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6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</a:t>
            </a:r>
            <a:r>
              <a:rPr kumimoji="0" lang="ru-RU" sz="2400" b="1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дәрумені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итмұрын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қарақат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пияз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қызанақ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картоп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капуста,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алма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апельсин,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бүлдірген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қарбыз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сәбіз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қияр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жүзім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алмұрт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асқабақ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құрамында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болады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Тағамда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дәрумені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жеткіліксіз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болса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адам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қырқұлақ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ауруына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шалдығады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Қырқұлақ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дегеніміз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тіс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түбінің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қызыл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иектің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зақымдалуы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Сол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сияқты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қырқұлаққа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шалдыққанда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жүйке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жүйесі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нашарлайды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73016"/>
            <a:ext cx="4845521" cy="31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838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6409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РР </a:t>
            </a:r>
            <a:r>
              <a:rPr kumimoji="0" lang="ru-RU" sz="2400" b="1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дәруменінің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ағзада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жетіспеуі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пеллагра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деген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дертке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ұшыратады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Оның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негізгі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белгілері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іш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өту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тері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қабынуы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т.б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РР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зат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алмасуға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қажетті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ферменттердің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құрамына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кіреді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бауырда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ашытқыда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қозықұйрықта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көп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кездеседі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Бұл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дәрумен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қарын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сөлін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өндіруге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ұйқы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безінің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жұмысына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бауыр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қызметіне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қызыл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қан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түйіршіктерінің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түзілуіне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сүт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қышқылының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алмасуына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тікелей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әсер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small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етеді</a:t>
            </a:r>
            <a:r>
              <a:rPr kumimoji="0" lang="ru-RU" sz="2400" b="0" i="0" u="none" strike="noStrike" kern="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 </a:t>
            </a:r>
            <a: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/>
            </a:r>
            <a:br>
              <a:rPr kumimoji="0" lang="ru-RU" sz="2800" b="0" i="0" u="none" strike="noStrike" kern="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</a:b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6" y="3215303"/>
            <a:ext cx="7858060" cy="3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64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8</cp:revision>
  <dcterms:created xsi:type="dcterms:W3CDTF">2018-12-06T14:47:53Z</dcterms:created>
  <dcterms:modified xsi:type="dcterms:W3CDTF">2019-01-03T08:06:44Z</dcterms:modified>
</cp:coreProperties>
</file>